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261C07E-EB56-46B5-936A-D23E56A168FE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thyasree Natarajan" initials="NN" lastIdx="1" clrIdx="0">
    <p:extLst>
      <p:ext uri="{19B8F6BF-5375-455C-9EA6-DF929625EA0E}">
        <p15:presenceInfo xmlns:p15="http://schemas.microsoft.com/office/powerpoint/2012/main" userId="cc07319b160c39d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3-27T18:57:40.254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Reverse Engineering </a:t>
            </a:r>
            <a:br>
              <a:rPr lang="en-US" sz="8000" dirty="0"/>
            </a:br>
            <a:r>
              <a:rPr lang="en-US" sz="8000" dirty="0"/>
              <a:t>of an 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by  NITHYASREE N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6475" y="758952"/>
            <a:ext cx="8207278" cy="4879848"/>
          </a:xfrm>
        </p:spPr>
        <p:txBody>
          <a:bodyPr anchor="ctr">
            <a:normAutofit fontScale="90000"/>
          </a:bodyPr>
          <a:lstStyle/>
          <a:p>
            <a:pPr lvl="0"/>
            <a:r>
              <a:rPr lang="en-US" sz="4000" i="1" dirty="0">
                <a:solidFill>
                  <a:schemeClr val="tx1"/>
                </a:solidFill>
              </a:rPr>
              <a:t>         </a:t>
            </a:r>
            <a:br>
              <a:rPr lang="en-US" sz="4000" i="1" dirty="0">
                <a:solidFill>
                  <a:schemeClr val="tx1"/>
                </a:solidFill>
              </a:rPr>
            </a:br>
            <a:br>
              <a:rPr lang="en-US" sz="4000" i="1" dirty="0">
                <a:solidFill>
                  <a:schemeClr val="tx1"/>
                </a:solidFill>
              </a:rPr>
            </a:br>
            <a:r>
              <a:rPr lang="en-US" sz="4000" i="1" dirty="0">
                <a:solidFill>
                  <a:schemeClr val="tx1"/>
                </a:solidFill>
              </a:rPr>
              <a:t>             </a:t>
            </a:r>
            <a:br>
              <a:rPr lang="en-US" sz="4000" i="1" dirty="0">
                <a:solidFill>
                  <a:schemeClr val="tx1"/>
                </a:solidFill>
              </a:rPr>
            </a:br>
            <a:br>
              <a:rPr lang="en-US" sz="4000" i="1" dirty="0">
                <a:solidFill>
                  <a:schemeClr val="tx1"/>
                </a:solidFill>
              </a:rPr>
            </a:br>
            <a:br>
              <a:rPr lang="en-US" sz="4000" i="1" dirty="0">
                <a:solidFill>
                  <a:schemeClr val="tx1"/>
                </a:solidFill>
              </a:rPr>
            </a:br>
            <a:br>
              <a:rPr lang="en-US" sz="4000" i="1" dirty="0">
                <a:solidFill>
                  <a:schemeClr val="tx1"/>
                </a:solidFill>
              </a:rPr>
            </a:br>
            <a:br>
              <a:rPr lang="en-US" sz="4000" i="1" dirty="0">
                <a:solidFill>
                  <a:schemeClr val="tx1"/>
                </a:solidFill>
              </a:rPr>
            </a:br>
            <a:br>
              <a:rPr lang="en-US" sz="4000" i="1" dirty="0">
                <a:solidFill>
                  <a:schemeClr val="tx1"/>
                </a:solidFill>
              </a:rPr>
            </a:br>
            <a:br>
              <a:rPr lang="en-US" sz="4000" i="1" dirty="0">
                <a:solidFill>
                  <a:schemeClr val="tx1"/>
                </a:solidFill>
              </a:rPr>
            </a:br>
            <a:br>
              <a:rPr lang="en-US" sz="4000" i="1" dirty="0">
                <a:solidFill>
                  <a:schemeClr val="tx1"/>
                </a:solidFill>
              </a:rPr>
            </a:br>
            <a:endParaRPr lang="en-US" sz="4000" i="1" dirty="0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6024282"/>
            <a:ext cx="10058400" cy="343958"/>
          </a:xfrm>
        </p:spPr>
        <p:txBody>
          <a:bodyPr>
            <a:normAutofit fontScale="70000" lnSpcReduction="20000"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 descr="Spotify Acquires Live Audio App Locker Room to Build Clubhouse Competitor |  Pitchfork">
            <a:extLst>
              <a:ext uri="{FF2B5EF4-FFF2-40B4-BE49-F238E27FC236}">
                <a16:creationId xmlns:a16="http://schemas.microsoft.com/office/drawing/2014/main" id="{D57BA874-ECEB-4A7E-9531-8D484B7A4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066" y="354106"/>
            <a:ext cx="9948216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294A3-9377-49D2-AD07-B19AB930A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56C166-0717-4074-91DF-0D4E6E3CC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" y="1891553"/>
            <a:ext cx="3338430" cy="2835437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8B764A1-E454-484D-A72C-2DC7C86CCF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5535" y="1662485"/>
            <a:ext cx="3517567" cy="306450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2E74BA-77FD-4CDC-A315-9058103C9570}"/>
              </a:ext>
            </a:extLst>
          </p:cNvPr>
          <p:cNvSpPr txBox="1"/>
          <p:nvPr/>
        </p:nvSpPr>
        <p:spPr>
          <a:xfrm>
            <a:off x="5000900" y="350287"/>
            <a:ext cx="6096000" cy="6219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Spotify is a music streaming service originally founded in 2006 in Sweden.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"/>
            </a:pP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platform can be used from various devices and allows users to browse through a catalogue of music licensed through multiple record labels, as well as creating and sharing playlists with other users.</a:t>
            </a:r>
          </a:p>
          <a:p>
            <a:pPr lvl="0">
              <a:lnSpc>
                <a:spcPct val="107000"/>
              </a:lnSpc>
            </a:pP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Additionally, listeners are able to enjoy music for free with advertisements or are also given the option to purchase a subscription to allow for unlimited ad-free music streaming.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330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10237D-C135-4E10-B449-FC97A1483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IN" sz="4400" dirty="0"/>
              <a:t>TARGET AUDIENCE:</a:t>
            </a:r>
          </a:p>
          <a:p>
            <a:pPr marL="201168" lvl="1" indent="0">
              <a:buNone/>
            </a:pPr>
            <a:endParaRPr lang="en-IN" sz="3600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IN" sz="4000" dirty="0">
                <a:solidFill>
                  <a:schemeClr val="tx1"/>
                </a:solidFill>
              </a:rPr>
              <a:t>Millennials : 25-34 </a:t>
            </a:r>
            <a:r>
              <a:rPr lang="en-IN" sz="4000" dirty="0" err="1">
                <a:solidFill>
                  <a:schemeClr val="tx1"/>
                </a:solidFill>
              </a:rPr>
              <a:t>yrs</a:t>
            </a:r>
            <a:endParaRPr lang="en-IN" sz="4000" dirty="0">
              <a:solidFill>
                <a:schemeClr val="tx1"/>
              </a:solidFill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IN" sz="4000" dirty="0">
                <a:solidFill>
                  <a:schemeClr val="tx1"/>
                </a:solidFill>
              </a:rPr>
              <a:t> Gen Zs  :   18-24 </a:t>
            </a:r>
            <a:r>
              <a:rPr lang="en-IN" sz="4000" dirty="0" err="1">
                <a:solidFill>
                  <a:schemeClr val="tx1"/>
                </a:solidFill>
              </a:rPr>
              <a:t>yrs</a:t>
            </a:r>
            <a:endParaRPr lang="en-IN" sz="4000" dirty="0">
              <a:solidFill>
                <a:schemeClr val="tx1"/>
              </a:solidFill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IN" sz="4000" dirty="0">
                <a:solidFill>
                  <a:schemeClr val="tx1"/>
                </a:solidFill>
              </a:rPr>
              <a:t>  </a:t>
            </a:r>
          </a:p>
          <a:p>
            <a:pPr marL="0" indent="0">
              <a:buClr>
                <a:schemeClr val="tx1"/>
              </a:buClr>
              <a:buNone/>
            </a:pPr>
            <a:endParaRPr lang="en-IN" sz="4000" dirty="0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F0ECE2-D75E-4593-8791-DC391B144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606" y="1927923"/>
            <a:ext cx="3517567" cy="306450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E368D2-909A-4D80-B3FC-35D3D5388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7606" y="1927924"/>
            <a:ext cx="3517567" cy="3064505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435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8A155D9-9E94-44C9-8E63-7E68FBFBBA3C}"/>
              </a:ext>
            </a:extLst>
          </p:cNvPr>
          <p:cNvSpPr txBox="1"/>
          <p:nvPr/>
        </p:nvSpPr>
        <p:spPr>
          <a:xfrm>
            <a:off x="860612" y="493059"/>
            <a:ext cx="10479741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HYPOTHESIS TESTING:</a:t>
            </a:r>
          </a:p>
          <a:p>
            <a:endParaRPr lang="en-IN" sz="2800" dirty="0"/>
          </a:p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Ho: Frequent listeners are millennials and gen z</a:t>
            </a:r>
          </a:p>
          <a:p>
            <a:endParaRPr lang="en-I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H1: Users of all age are frequent listeners</a:t>
            </a:r>
          </a:p>
          <a:p>
            <a:endParaRPr lang="en-I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Y= listeners/non listeners( Discrete)</a:t>
            </a:r>
          </a:p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X=Age group (Discrete)</a:t>
            </a:r>
          </a:p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Note: Hypothesis test used: CHI SQUARE Test</a:t>
            </a: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731728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C102863-BFBC-4A6B-9D21-84CA85D48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082" y="0"/>
            <a:ext cx="8884024" cy="666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336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0B51E4-924D-42A3-9725-8B62A86B5FC8}"/>
              </a:ext>
            </a:extLst>
          </p:cNvPr>
          <p:cNvSpPr txBox="1"/>
          <p:nvPr/>
        </p:nvSpPr>
        <p:spPr>
          <a:xfrm>
            <a:off x="690282" y="627529"/>
            <a:ext cx="10470777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INFERENCE</a:t>
            </a:r>
            <a:r>
              <a:rPr lang="en-IN" sz="2800" dirty="0"/>
              <a:t>:</a:t>
            </a:r>
          </a:p>
          <a:p>
            <a:endParaRPr lang="en-IN" sz="2800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Spotify’s user base was dominated by Millennials, with 29 percent of its users aged 25 to 34 and they listens to music for about </a:t>
            </a:r>
            <a:r>
              <a:rPr lang="en-IN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28,653 minutes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400" b="0" i="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26 percent aged between 18 and 24 years old and they listen for about </a:t>
            </a:r>
            <a:r>
              <a:rPr lang="en-IN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26,719 minutes.</a:t>
            </a:r>
          </a:p>
          <a:p>
            <a:endParaRPr lang="en-IN" sz="2400" b="0" i="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Adults of age 35-44  years are not as frequents as millennials and Gen Zs and </a:t>
            </a:r>
            <a:r>
              <a:rPr lang="en-US" sz="24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they listens to music for about </a:t>
            </a:r>
            <a:r>
              <a:rPr lang="en-IN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16,667 minutes</a:t>
            </a:r>
            <a:endParaRPr lang="en-US" sz="2400" b="0" i="0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While aged adults 55+years listens to music more frequently for about </a:t>
            </a:r>
            <a:r>
              <a:rPr lang="en-IN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22,693 minutes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400" b="0" i="0" dirty="0">
              <a:effectLst/>
              <a:latin typeface="Open Sans" panose="020B0606030504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IN" sz="2000" dirty="0"/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908162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D5B1B3-9DB2-4AB2-A29E-6A903B87AEAF}"/>
              </a:ext>
            </a:extLst>
          </p:cNvPr>
          <p:cNvSpPr txBox="1"/>
          <p:nvPr/>
        </p:nvSpPr>
        <p:spPr>
          <a:xfrm>
            <a:off x="1443318" y="815788"/>
            <a:ext cx="9036423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</a:t>
            </a:r>
            <a:r>
              <a:rPr lang="en-IN" sz="4000" u="sng" dirty="0"/>
              <a:t>:</a:t>
            </a:r>
          </a:p>
          <a:p>
            <a:endParaRPr lang="en-IN" sz="2800" dirty="0"/>
          </a:p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We inference that,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Our Ho is accepted. The most frequent listeners are Millennials and Gen Zs.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We also inference that the advertisement has attracted its target audience.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From the above graph we infer that the aged adults of 55+ years also uses Spotify, So we can include them as our target audience in the upcoming ads.</a:t>
            </a:r>
          </a:p>
          <a:p>
            <a:endParaRPr lang="en-I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2800" dirty="0"/>
          </a:p>
          <a:p>
            <a:endParaRPr lang="en-IN" sz="2800" dirty="0"/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402467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C14158-5A31-44B6-AD0E-445DAED0C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1335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{2ED0689F-D50C-4F04-BBA6-B98C0F37376B}tf56160789_win32</Template>
  <TotalTime>130</TotalTime>
  <Words>311</Words>
  <Application>Microsoft Office PowerPoint</Application>
  <PresentationFormat>Widescreen</PresentationFormat>
  <Paragraphs>54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Bookman Old Style</vt:lpstr>
      <vt:lpstr>Calibri</vt:lpstr>
      <vt:lpstr>Franklin Gothic Book</vt:lpstr>
      <vt:lpstr>Open Sans</vt:lpstr>
      <vt:lpstr>Tahoma</vt:lpstr>
      <vt:lpstr>Wingdings</vt:lpstr>
      <vt:lpstr>1_RetrospectVTI</vt:lpstr>
      <vt:lpstr>Reverse Engineering  of an Ad</vt:lpstr>
      <vt:lpstr>                          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Reverse Engineering  of an Ad</dc:title>
  <dc:creator>Nithyasree Natarajan</dc:creator>
  <cp:lastModifiedBy>Nithyasree Natarajan</cp:lastModifiedBy>
  <cp:revision>2</cp:revision>
  <dcterms:created xsi:type="dcterms:W3CDTF">2022-03-27T13:19:56Z</dcterms:created>
  <dcterms:modified xsi:type="dcterms:W3CDTF">2022-03-27T15:31:53Z</dcterms:modified>
</cp:coreProperties>
</file>

<file path=docProps/thumbnail.jpeg>
</file>